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69" r:id="rId6"/>
    <p:sldId id="273" r:id="rId7"/>
    <p:sldId id="272" r:id="rId8"/>
    <p:sldId id="259" r:id="rId9"/>
    <p:sldId id="266" r:id="rId10"/>
    <p:sldId id="275" r:id="rId11"/>
    <p:sldId id="260" r:id="rId12"/>
    <p:sldId id="262" r:id="rId13"/>
    <p:sldId id="268" r:id="rId14"/>
    <p:sldId id="277" r:id="rId15"/>
    <p:sldId id="271" r:id="rId16"/>
    <p:sldId id="264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пн 15.03.21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8097"/>
            <a:ext cx="7992888" cy="988739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29 г. Кузнецка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482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«Нетрадиционные формы организации непрерывной образовательной деятельности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элементарных математических представлений дошкольников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4899566"/>
            <a:ext cx="36724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alatino Linotype" panose="02040502050505030304" pitchFamily="18" charset="0"/>
              </a:rPr>
              <a:t>                   </a:t>
            </a:r>
            <a:r>
              <a:rPr lang="ru-RU" sz="1600" b="1" dirty="0" smtClean="0">
                <a:latin typeface="Palatino Linotype" panose="02040502050505030304" pitchFamily="18" charset="0"/>
              </a:rPr>
              <a:t>Подготовила: </a:t>
            </a:r>
          </a:p>
          <a:p>
            <a:r>
              <a:rPr lang="ru-RU" sz="1600" b="1" dirty="0" err="1" smtClean="0">
                <a:latin typeface="Palatino Linotype" panose="02040502050505030304" pitchFamily="18" charset="0"/>
              </a:rPr>
              <a:t>Шкурина</a:t>
            </a:r>
            <a:r>
              <a:rPr lang="ru-RU" sz="1600" b="1" dirty="0" smtClean="0">
                <a:latin typeface="Palatino Linotype" panose="02040502050505030304" pitchFamily="18" charset="0"/>
              </a:rPr>
              <a:t> Ирина Владимировна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1476" y="61653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dirty="0" smtClean="0">
                <a:latin typeface="Palatino Linotype" panose="02040502050505030304" pitchFamily="18" charset="0"/>
              </a:rPr>
              <a:t> </a:t>
            </a:r>
            <a:endParaRPr lang="ru-RU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2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63472" cy="2074242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ru-RU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Занятие-путешествие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один из способов восприятия пространства и времени, осмысления окружающего мира, места в нем. Ребенок получает возможность решить множество проблем без утомления, перенапряжения, эмоциональных срывов. Все происходит легко, естественно, с удовольствием, а главное, в ситуации повышенного интереса.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0" b="16225"/>
          <a:stretch/>
        </p:blipFill>
        <p:spPr>
          <a:xfrm>
            <a:off x="323528" y="2852936"/>
            <a:ext cx="4619862" cy="3784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29" y="2469391"/>
            <a:ext cx="4447832" cy="3335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035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3" y="-568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Занятия-сомнения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поиск истины через экспериментирование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16" y="3715026"/>
            <a:ext cx="3839315" cy="2879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7956"/>
            <a:ext cx="3829643" cy="2811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Выгнутая вправо стрелка 2"/>
          <p:cNvSpPr/>
          <p:nvPr/>
        </p:nvSpPr>
        <p:spPr>
          <a:xfrm>
            <a:off x="6395421" y="476672"/>
            <a:ext cx="480835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2195736" y="476672"/>
            <a:ext cx="432048" cy="6480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  <a:ln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r>
              <a:rPr lang="ru-RU" sz="40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«Следствие </a:t>
            </a:r>
            <a:r>
              <a:rPr lang="ru-RU" sz="40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ведут </a:t>
            </a:r>
            <a:r>
              <a:rPr lang="ru-RU" sz="40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знатоки» 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работа 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 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схемой, картой с детективной сюжетной линией</a:t>
            </a: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57539"/>
            <a:ext cx="5008978" cy="3689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646">
            <a:off x="5531096" y="2757110"/>
            <a:ext cx="3270298" cy="208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54" y="1988840"/>
            <a:ext cx="4269835" cy="4459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6" y="188640"/>
            <a:ext cx="4475990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646">
            <a:off x="5847676" y="429446"/>
            <a:ext cx="1774217" cy="11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329"/>
            <a:ext cx="5119008" cy="3839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24944"/>
            <a:ext cx="4882886" cy="3662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20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6" y="116632"/>
            <a:ext cx="3799606" cy="5066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012">
            <a:off x="4862761" y="1259735"/>
            <a:ext cx="3636284" cy="4848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4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48" y="404664"/>
            <a:ext cx="5587964" cy="426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58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625" y="260648"/>
            <a:ext cx="8229600" cy="1224136"/>
          </a:xfrm>
        </p:spPr>
        <p:txBody>
          <a:bodyPr/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9009" y="1700808"/>
            <a:ext cx="7859216" cy="1800199"/>
          </a:xfrm>
          <a:ln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Дайте ребенку радость познания, радость преодоления трудностей, научитесь ждать ответа от него, переживать вместе с ним счастье интеллектуальной победы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</a:p>
          <a:p>
            <a:pPr marL="0" indent="0">
              <a:buNone/>
            </a:pPr>
            <a:r>
              <a:rPr lang="ru-RU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Ш.А. </a:t>
            </a:r>
            <a:r>
              <a:rPr lang="ru-RU" sz="31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Амонашвили</a:t>
            </a:r>
            <a:endParaRPr lang="ru-RU" sz="3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5835215" cy="365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944216"/>
          </a:xfr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«Сделать серьезное занятие для ребенка занимательным - вот задача первоначального обучения» </a:t>
            </a:r>
            <a:b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27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endParaRPr lang="ru-RU" sz="27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school-transition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428868"/>
            <a:ext cx="7416824" cy="416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4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нетрадиционных форм организации НОД по ФЭМП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увлечь творчеством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заинтересовать обыденным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467366" y="1196752"/>
            <a:ext cx="864096" cy="20951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7668344" y="1052736"/>
            <a:ext cx="1296144" cy="41764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6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Формиро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4249" y="575497"/>
            <a:ext cx="8208912" cy="1224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формы НОД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7956376" y="2188808"/>
            <a:ext cx="0" cy="3328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1943200" y="3180152"/>
            <a:ext cx="3600400" cy="10801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Занятия-путешествия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436096" y="5517232"/>
            <a:ext cx="3600400" cy="10801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«Следствие ведут знатоки»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07504" y="2093105"/>
            <a:ext cx="3600400" cy="10801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Занятия-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743400" y="4260272"/>
            <a:ext cx="3600400" cy="10801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Занятия-сомнения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555776" y="198884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61415" y="2141240"/>
            <a:ext cx="0" cy="1233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372200" y="2188808"/>
            <a:ext cx="0" cy="2320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6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31" y="130620"/>
            <a:ext cx="4338208" cy="3253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528294"/>
            <a:ext cx="4320480" cy="324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3126" y="687743"/>
            <a:ext cx="4456975" cy="3342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585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93" y="2804491"/>
            <a:ext cx="4991362" cy="3743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4638"/>
            <a:ext cx="3832081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4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35708"/>
            <a:ext cx="5148857" cy="3861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435"/>
            <a:ext cx="4690864" cy="3200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31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24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1462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ru-RU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‒ это увлекательная приключенческая игра, где группа детей, перемещаясь по точкам, выполняет различные математические задания: арифметические и геометрические головоломки, игры, лабиринты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082">
            <a:off x="-33765" y="3246338"/>
            <a:ext cx="4109681" cy="3475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51" y="2492896"/>
            <a:ext cx="4475989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24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" y="-103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638"/>
            <a:ext cx="4464496" cy="36450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/>
          <a:stretch/>
        </p:blipFill>
        <p:spPr>
          <a:xfrm>
            <a:off x="5220072" y="2492895"/>
            <a:ext cx="3115940" cy="3761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635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189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Palatino Linotype</vt:lpstr>
      <vt:lpstr>Times New Roman</vt:lpstr>
      <vt:lpstr>Тема Office</vt:lpstr>
      <vt:lpstr>Муниципальное бюджетное дошкольное образовательное учреждение детский сад № 29 г. Кузнецка </vt:lpstr>
      <vt:lpstr>«Сделать серьезное занятие для ребенка занимательным - вот задача первоначального обучения»                                                      К.Д.Ушинский</vt:lpstr>
      <vt:lpstr>Цель нетрадиционных форм организации НОД по ФЭМП</vt:lpstr>
      <vt:lpstr>Формиро</vt:lpstr>
      <vt:lpstr>Презентация PowerPoint</vt:lpstr>
      <vt:lpstr>Презентация PowerPoint</vt:lpstr>
      <vt:lpstr>Презентация PowerPoint</vt:lpstr>
      <vt:lpstr>Квест ‒ это увлекательная приключенческая игра, где группа детей, перемещаясь по точкам, выполняет различные математические задания: арифметические и геометрические головоломки, игры, лабиринты</vt:lpstr>
      <vt:lpstr>Презентация PowerPoint</vt:lpstr>
      <vt:lpstr>Занятие-путешествие – это один из способов восприятия пространства и времени, осмысления окружающего мира, места в нем. Ребенок получает возможность решить множество проблем без утомления, перенапряжения, эмоциональных срывов. Все происходит легко, естественно, с удовольствием, а главное, в ситуации повышенного интереса. </vt:lpstr>
      <vt:lpstr>Занятия-сомнения   поиск истины через экспериментирование</vt:lpstr>
      <vt:lpstr>«Следствие ведут знатоки» – работа      со схемой, картой с детективной сюжетной линией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МБДОУ ДС №29 г.Кузнецка</dc:title>
  <dc:creator>123</dc:creator>
  <cp:lastModifiedBy>Пользователь</cp:lastModifiedBy>
  <cp:revision>32</cp:revision>
  <dcterms:created xsi:type="dcterms:W3CDTF">2021-03-10T14:18:00Z</dcterms:created>
  <dcterms:modified xsi:type="dcterms:W3CDTF">2021-03-15T14:20:48Z</dcterms:modified>
</cp:coreProperties>
</file>